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
  </p:notesMasterIdLst>
  <p:sldIdLst>
    <p:sldId id="256" r:id="rId2"/>
    <p:sldId id="263" r:id="rId3"/>
    <p:sldId id="264" r:id="rId4"/>
    <p:sldId id="257" r:id="rId5"/>
    <p:sldId id="258" r:id="rId6"/>
    <p:sldId id="259" r:id="rId7"/>
    <p:sldId id="260" r:id="rId8"/>
    <p:sldId id="265"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9" autoAdjust="0"/>
    <p:restoredTop sz="86323" autoAdjust="0"/>
  </p:normalViewPr>
  <p:slideViewPr>
    <p:cSldViewPr>
      <p:cViewPr>
        <p:scale>
          <a:sx n="64" d="100"/>
          <a:sy n="64" d="100"/>
        </p:scale>
        <p:origin x="-1332" y="-66"/>
      </p:cViewPr>
      <p:guideLst>
        <p:guide orient="horz" pos="2160"/>
        <p:guide pos="2880"/>
      </p:guideLst>
    </p:cSldViewPr>
  </p:slideViewPr>
  <p:outlineViewPr>
    <p:cViewPr>
      <p:scale>
        <a:sx n="33" d="100"/>
        <a:sy n="33" d="100"/>
      </p:scale>
      <p:origin x="48" y="27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8273D5-1127-46CD-A500-D7FF434F620B}" type="datetimeFigureOut">
              <a:rPr lang="en-GB" smtClean="0"/>
              <a:t>16/05/2011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B85E20-909D-42B6-BA82-4F3A9D0219A6}" type="slidenum">
              <a:rPr lang="en-GB" smtClean="0"/>
              <a:t>‹#›</a:t>
            </a:fld>
            <a:endParaRPr lang="en-GB"/>
          </a:p>
        </p:txBody>
      </p:sp>
    </p:spTree>
    <p:extLst>
      <p:ext uri="{BB962C8B-B14F-4D97-AF65-F5344CB8AC3E}">
        <p14:creationId xmlns:p14="http://schemas.microsoft.com/office/powerpoint/2010/main" val="1675836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2"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3"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2"/>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9"/>
            <a:ext cx="2133600" cy="750981"/>
          </a:xfrm>
        </p:spPr>
        <p:txBody>
          <a:bodyPr anchor="b"/>
          <a:lstStyle>
            <a:lvl1pPr algn="l">
              <a:defRPr sz="2400"/>
            </a:lvl1pPr>
          </a:lstStyle>
          <a:p>
            <a:fld id="{2CA1D306-826F-4674-8CEF-FF919D16D397}" type="datetimeFigureOut">
              <a:rPr lang="en-GB" smtClean="0"/>
              <a:t>16/05/2011</a:t>
            </a:fld>
            <a:endParaRPr lang="en-GB"/>
          </a:p>
        </p:txBody>
      </p:sp>
      <p:sp>
        <p:nvSpPr>
          <p:cNvPr id="50" name="Rectangle 49"/>
          <p:cNvSpPr/>
          <p:nvPr/>
        </p:nvSpPr>
        <p:spPr>
          <a:xfrm>
            <a:off x="4650889" y="6088285"/>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8"/>
            <a:ext cx="2831592" cy="365125"/>
          </a:xfrm>
        </p:spPr>
        <p:txBody>
          <a:bodyPr>
            <a:normAutofit/>
          </a:bodyPr>
          <a:lstStyle>
            <a:lvl1pPr>
              <a:defRPr>
                <a:solidFill>
                  <a:schemeClr val="accent1"/>
                </a:solidFill>
              </a:defRPr>
            </a:lvl1pPr>
          </a:lstStyle>
          <a:p>
            <a:endParaRPr lang="en-GB"/>
          </a:p>
        </p:txBody>
      </p:sp>
      <p:sp>
        <p:nvSpPr>
          <p:cNvPr id="6" name="Slide Number Placeholder 5"/>
          <p:cNvSpPr>
            <a:spLocks noGrp="1"/>
          </p:cNvSpPr>
          <p:nvPr>
            <p:ph type="sldNum" sz="quarter" idx="12"/>
          </p:nvPr>
        </p:nvSpPr>
        <p:spPr>
          <a:xfrm>
            <a:off x="4649097" y="5719968"/>
            <a:ext cx="643667" cy="365125"/>
          </a:xfrm>
        </p:spPr>
        <p:txBody>
          <a:bodyPr/>
          <a:lstStyle>
            <a:lvl1pPr>
              <a:defRPr>
                <a:solidFill>
                  <a:schemeClr val="accent1"/>
                </a:solidFill>
              </a:defRPr>
            </a:lvl1pPr>
          </a:lstStyle>
          <a:p>
            <a:fld id="{A876D6B2-9F56-499C-BAC7-7F6EA2FDA22E}" type="slidenum">
              <a:rPr lang="en-GB" smtClean="0"/>
              <a:t>‹#›</a:t>
            </a:fld>
            <a:endParaRPr lang="en-GB"/>
          </a:p>
        </p:txBody>
      </p:sp>
      <p:sp>
        <p:nvSpPr>
          <p:cNvPr id="89" name="Rectangle 88"/>
          <p:cNvSpPr/>
          <p:nvPr/>
        </p:nvSpPr>
        <p:spPr>
          <a:xfrm>
            <a:off x="4650889" y="6088285"/>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A1D306-826F-4674-8CEF-FF919D16D397}" type="datetimeFigureOut">
              <a:rPr lang="en-GB" smtClean="0"/>
              <a:t>16/05/2011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A1D306-826F-4674-8CEF-FF919D16D397}" type="datetimeFigureOut">
              <a:rPr lang="en-GB" smtClean="0"/>
              <a:t>16/05/2011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CA1D306-826F-4674-8CEF-FF919D16D397}" type="datetimeFigureOut">
              <a:rPr lang="en-GB" smtClean="0"/>
              <a:t>16/05/2011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7" y="2900831"/>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2"/>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A1D306-826F-4674-8CEF-FF919D16D397}" type="datetimeFigureOut">
              <a:rPr lang="en-GB" smtClean="0"/>
              <a:t>16/05/2011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CA1D306-826F-4674-8CEF-FF919D16D397}" type="datetimeFigureOut">
              <a:rPr lang="en-GB" smtClean="0"/>
              <a:t>16/05/2011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876D6B2-9F56-499C-BAC7-7F6EA2FDA22E}" type="slidenum">
              <a:rPr lang="en-GB" smtClean="0"/>
              <a:t>‹#›</a:t>
            </a:fld>
            <a:endParaRPr lang="en-GB"/>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6"/>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9"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6"/>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CA1D306-826F-4674-8CEF-FF919D16D397}" type="datetimeFigureOut">
              <a:rPr lang="en-GB" smtClean="0"/>
              <a:t>16/05/2011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A1D306-826F-4674-8CEF-FF919D16D397}" type="datetimeFigureOut">
              <a:rPr lang="en-GB" smtClean="0"/>
              <a:t>16/05/2011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A1D306-826F-4674-8CEF-FF919D16D397}" type="datetimeFigureOut">
              <a:rPr lang="en-GB" smtClean="0"/>
              <a:t>16/05/2011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2"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3"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CA1D306-826F-4674-8CEF-FF919D16D397}" type="datetimeFigureOut">
              <a:rPr lang="en-GB" smtClean="0"/>
              <a:t>16/05/2011</a:t>
            </a:fld>
            <a:endParaRPr lang="en-GB"/>
          </a:p>
        </p:txBody>
      </p:sp>
      <p:sp>
        <p:nvSpPr>
          <p:cNvPr id="7" name="Slide Number Placeholder 6"/>
          <p:cNvSpPr>
            <a:spLocks noGrp="1"/>
          </p:cNvSpPr>
          <p:nvPr>
            <p:ph type="sldNum" sz="quarter" idx="12"/>
          </p:nvPr>
        </p:nvSpPr>
        <p:spPr/>
        <p:txBody>
          <a:bodyPr/>
          <a:lstStyle/>
          <a:p>
            <a:fld id="{A876D6B2-9F56-499C-BAC7-7F6EA2FDA22E}" type="slidenum">
              <a:rPr lang="en-GB" smtClean="0"/>
              <a:t>‹#›</a:t>
            </a:fld>
            <a:endParaRPr lang="en-GB"/>
          </a:p>
        </p:txBody>
      </p:sp>
      <p:sp>
        <p:nvSpPr>
          <p:cNvPr id="58" name="Rectangle 57"/>
          <p:cNvSpPr/>
          <p:nvPr/>
        </p:nvSpPr>
        <p:spPr>
          <a:xfrm>
            <a:off x="905574"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5"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5"/>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7"/>
            <a:ext cx="3493664" cy="365125"/>
          </a:xfrm>
        </p:spPr>
        <p:txBody>
          <a:bodyPr>
            <a:normAutofit/>
          </a:bodyPr>
          <a:lstStyle/>
          <a:p>
            <a:endParaRPr lang="en-GB"/>
          </a:p>
        </p:txBody>
      </p:sp>
      <p:sp>
        <p:nvSpPr>
          <p:cNvPr id="2" name="Title 1"/>
          <p:cNvSpPr>
            <a:spLocks noGrp="1"/>
          </p:cNvSpPr>
          <p:nvPr>
            <p:ph type="title"/>
          </p:nvPr>
        </p:nvSpPr>
        <p:spPr>
          <a:xfrm>
            <a:off x="4739835" y="2657436"/>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2"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3"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4"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5"/>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11"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2" y="4133090"/>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A1D306-826F-4674-8CEF-FF919D16D397}" type="datetimeFigureOut">
              <a:rPr lang="en-GB" smtClean="0"/>
              <a:t>16/05/2011</a:t>
            </a:fld>
            <a:endParaRPr lang="en-GB"/>
          </a:p>
        </p:txBody>
      </p:sp>
      <p:sp>
        <p:nvSpPr>
          <p:cNvPr id="6" name="Footer Placeholder 5"/>
          <p:cNvSpPr>
            <a:spLocks noGrp="1"/>
          </p:cNvSpPr>
          <p:nvPr>
            <p:ph type="ftr" sz="quarter" idx="11"/>
          </p:nvPr>
        </p:nvSpPr>
        <p:spPr>
          <a:xfrm>
            <a:off x="4641448" y="5724837"/>
            <a:ext cx="3493664" cy="365125"/>
          </a:xfrm>
        </p:spPr>
        <p:txBody>
          <a:bodyPr>
            <a:normAutofit/>
          </a:bodyPr>
          <a:lstStyle/>
          <a:p>
            <a:endParaRPr lang="en-GB"/>
          </a:p>
        </p:txBody>
      </p:sp>
      <p:sp>
        <p:nvSpPr>
          <p:cNvPr id="7" name="Slide Number Placeholder 6"/>
          <p:cNvSpPr>
            <a:spLocks noGrp="1"/>
          </p:cNvSpPr>
          <p:nvPr>
            <p:ph type="sldNum" sz="quarter" idx="12"/>
          </p:nvPr>
        </p:nvSpPr>
        <p:spPr/>
        <p:txBody>
          <a:bodyPr/>
          <a:lstStyle/>
          <a:p>
            <a:fld id="{A876D6B2-9F56-499C-BAC7-7F6EA2FDA22E}"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798"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9"/>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3"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1"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4"/>
            <a:ext cx="2133600" cy="365125"/>
          </a:xfrm>
          <a:prstGeom prst="rect">
            <a:avLst/>
          </a:prstGeom>
        </p:spPr>
        <p:txBody>
          <a:bodyPr vert="horz" lIns="91440" tIns="45720" rIns="91440" bIns="45720" rtlCol="0" anchor="ctr"/>
          <a:lstStyle>
            <a:lvl1pPr algn="r">
              <a:defRPr sz="1200">
                <a:solidFill>
                  <a:srgbClr val="FEFEFE"/>
                </a:solidFill>
              </a:defRPr>
            </a:lvl1pPr>
          </a:lstStyle>
          <a:p>
            <a:fld id="{2CA1D306-826F-4674-8CEF-FF919D16D397}" type="datetimeFigureOut">
              <a:rPr lang="en-GB" smtClean="0"/>
              <a:t>16/05/2011</a:t>
            </a:fld>
            <a:endParaRPr lang="en-GB"/>
          </a:p>
        </p:txBody>
      </p:sp>
      <p:sp>
        <p:nvSpPr>
          <p:cNvPr id="5" name="Footer Placeholder 4"/>
          <p:cNvSpPr>
            <a:spLocks noGrp="1"/>
          </p:cNvSpPr>
          <p:nvPr>
            <p:ph type="ftr" sz="quarter" idx="3"/>
          </p:nvPr>
        </p:nvSpPr>
        <p:spPr>
          <a:xfrm>
            <a:off x="4641448" y="5852162"/>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4649098" y="224493"/>
            <a:ext cx="1332156" cy="365125"/>
          </a:xfrm>
          <a:prstGeom prst="rect">
            <a:avLst/>
          </a:prstGeom>
        </p:spPr>
        <p:txBody>
          <a:bodyPr vert="horz" lIns="91440" tIns="45720" rIns="91440" bIns="45720" rtlCol="0" anchor="ctr"/>
          <a:lstStyle>
            <a:lvl1pPr algn="l">
              <a:defRPr sz="1200">
                <a:solidFill>
                  <a:srgbClr val="FEFEFE"/>
                </a:solidFill>
              </a:defRPr>
            </a:lvl1pPr>
          </a:lstStyle>
          <a:p>
            <a:fld id="{A876D6B2-9F56-499C-BAC7-7F6EA2FDA2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3568" y="2132858"/>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 y="2"/>
            <a:ext cx="9146232" cy="683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467544" y="764705"/>
            <a:ext cx="7976948" cy="2097486"/>
          </a:xfrm>
        </p:spPr>
        <p:txBody>
          <a:bodyPr>
            <a:noAutofit/>
          </a:bodyPr>
          <a:lstStyle/>
          <a:p>
            <a:r>
              <a:rPr lang="en-GB" sz="7200" dirty="0" smtClean="0">
                <a:solidFill>
                  <a:schemeClr val="tx1"/>
                </a:solidFill>
                <a:latin typeface="Cooper Black" pitchFamily="18" charset="0"/>
              </a:rPr>
              <a:t>Natural Environment</a:t>
            </a:r>
            <a:endParaRPr lang="en-GB" sz="7200" dirty="0">
              <a:solidFill>
                <a:schemeClr val="tx1"/>
              </a:solidFill>
              <a:latin typeface="Cooper Black" pitchFamily="18" charset="0"/>
            </a:endParaRPr>
          </a:p>
        </p:txBody>
      </p:sp>
      <p:sp>
        <p:nvSpPr>
          <p:cNvPr id="3" name="Subtitle 2"/>
          <p:cNvSpPr>
            <a:spLocks noGrp="1"/>
          </p:cNvSpPr>
          <p:nvPr>
            <p:ph type="subTitle" idx="1"/>
          </p:nvPr>
        </p:nvSpPr>
        <p:spPr>
          <a:xfrm>
            <a:off x="971600" y="5373216"/>
            <a:ext cx="6400800" cy="1752600"/>
          </a:xfrm>
        </p:spPr>
        <p:txBody>
          <a:bodyPr/>
          <a:lstStyle/>
          <a:p>
            <a:r>
              <a:rPr lang="en-GB" sz="4000" dirty="0" smtClean="0">
                <a:solidFill>
                  <a:schemeClr val="tx1"/>
                </a:solidFill>
                <a:latin typeface="Aharoni" pitchFamily="2" charset="-79"/>
                <a:cs typeface="Aharoni" pitchFamily="2" charset="-79"/>
              </a:rPr>
              <a:t>By: Malak, Asma, Salma and Sara</a:t>
            </a:r>
            <a:endParaRPr lang="en-GB" sz="4000" dirty="0">
              <a:solidFill>
                <a:schemeClr val="tx1"/>
              </a:solidFill>
              <a:latin typeface="Aharoni" pitchFamily="2" charset="-79"/>
              <a:cs typeface="Aharoni" pitchFamily="2" charset="-79"/>
            </a:endParaRPr>
          </a:p>
        </p:txBody>
      </p:sp>
    </p:spTree>
    <p:extLst>
      <p:ext uri="{BB962C8B-B14F-4D97-AF65-F5344CB8AC3E}">
        <p14:creationId xmlns:p14="http://schemas.microsoft.com/office/powerpoint/2010/main" val="40426692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grpId="0" nodeType="clickEffect">
                                  <p:stCondLst>
                                    <p:cond delay="0"/>
                                  </p:stCondLst>
                                  <p:iterate type="lt">
                                    <p:tmPct val="50000"/>
                                  </p:iterate>
                                  <p:childTnLst>
                                    <p:set>
                                      <p:cBhvr>
                                        <p:cTn id="14" dur="1" fill="hold">
                                          <p:stCondLst>
                                            <p:cond delay="0"/>
                                          </p:stCondLst>
                                        </p:cTn>
                                        <p:tgtEl>
                                          <p:spTgt spid="3">
                                            <p:txEl>
                                              <p:pRg st="0" end="0"/>
                                            </p:txEl>
                                          </p:spTgt>
                                        </p:tgtEl>
                                        <p:attrNameLst>
                                          <p:attrName>style.visibility</p:attrName>
                                        </p:attrNameLst>
                                      </p:cBhvr>
                                      <p:to>
                                        <p:strVal val="visible"/>
                                      </p:to>
                                    </p:set>
                                    <p:set>
                                      <p:cBhvr>
                                        <p:cTn id="15" dur="455" fill="hold">
                                          <p:stCondLst>
                                            <p:cond delay="0"/>
                                          </p:stCondLst>
                                        </p:cTn>
                                        <p:tgtEl>
                                          <p:spTgt spid="3">
                                            <p:txEl>
                                              <p:pRg st="0" end="0"/>
                                            </p:txEl>
                                          </p:spTgt>
                                        </p:tgtEl>
                                        <p:attrNameLst>
                                          <p:attrName>style.rotation</p:attrName>
                                        </p:attrNameLst>
                                      </p:cBhvr>
                                      <p:to>
                                        <p:strVal val="-45.0"/>
                                      </p:to>
                                    </p:set>
                                    <p:anim calcmode="lin" valueType="num">
                                      <p:cBhvr>
                                        <p:cTn id="16" dur="455" fill="hold">
                                          <p:stCondLst>
                                            <p:cond delay="455"/>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3097" y="919250"/>
            <a:ext cx="7024744" cy="1143000"/>
          </a:xfrm>
        </p:spPr>
        <p:txBody>
          <a:bodyPr>
            <a:normAutofit/>
          </a:bodyPr>
          <a:lstStyle/>
          <a:p>
            <a:r>
              <a:rPr lang="en-GB" sz="5400" dirty="0" smtClean="0"/>
              <a:t>What are plants?</a:t>
            </a:r>
            <a:endParaRPr lang="en-GB" sz="5400" dirty="0"/>
          </a:p>
        </p:txBody>
      </p:sp>
      <p:sp>
        <p:nvSpPr>
          <p:cNvPr id="3" name="Content Placeholder 2"/>
          <p:cNvSpPr>
            <a:spLocks noGrp="1"/>
          </p:cNvSpPr>
          <p:nvPr>
            <p:ph idx="1"/>
          </p:nvPr>
        </p:nvSpPr>
        <p:spPr>
          <a:xfrm>
            <a:off x="1235735" y="2432007"/>
            <a:ext cx="6769803" cy="3987818"/>
          </a:xfrm>
        </p:spPr>
        <p:txBody>
          <a:bodyPr>
            <a:normAutofit/>
          </a:bodyPr>
          <a:lstStyle/>
          <a:p>
            <a:r>
              <a:rPr lang="en-GB" sz="2800" dirty="0" smtClean="0">
                <a:latin typeface="Comic Sans MS" pitchFamily="66" charset="0"/>
              </a:rPr>
              <a:t>Plants </a:t>
            </a:r>
            <a:r>
              <a:rPr lang="en-GB" sz="2800" dirty="0">
                <a:latin typeface="Comic Sans MS" pitchFamily="66" charset="0"/>
              </a:rPr>
              <a:t>are living </a:t>
            </a:r>
            <a:r>
              <a:rPr lang="en-GB" sz="2800" dirty="0" smtClean="0">
                <a:latin typeface="Comic Sans MS" pitchFamily="66" charset="0"/>
              </a:rPr>
              <a:t>things.</a:t>
            </a:r>
          </a:p>
          <a:p>
            <a:r>
              <a:rPr lang="en-GB" sz="2800" dirty="0" smtClean="0">
                <a:latin typeface="Comic Sans MS" pitchFamily="66" charset="0"/>
              </a:rPr>
              <a:t>They give </a:t>
            </a:r>
            <a:r>
              <a:rPr lang="en-GB" sz="2800" dirty="0" smtClean="0">
                <a:latin typeface="Comic Sans MS" pitchFamily="66" charset="0"/>
              </a:rPr>
              <a:t>you </a:t>
            </a:r>
            <a:r>
              <a:rPr lang="en-GB" sz="2800" dirty="0" smtClean="0">
                <a:latin typeface="Comic Sans MS" pitchFamily="66" charset="0"/>
              </a:rPr>
              <a:t>oxygen </a:t>
            </a:r>
            <a:r>
              <a:rPr lang="en-GB" sz="2800" dirty="0">
                <a:latin typeface="Comic Sans MS" pitchFamily="66" charset="0"/>
              </a:rPr>
              <a:t>and fresh </a:t>
            </a:r>
            <a:r>
              <a:rPr lang="en-GB" sz="2800" dirty="0" smtClean="0">
                <a:latin typeface="Comic Sans MS" pitchFamily="66" charset="0"/>
              </a:rPr>
              <a:t>air.</a:t>
            </a:r>
          </a:p>
          <a:p>
            <a:r>
              <a:rPr lang="en-GB" sz="2800" dirty="0">
                <a:latin typeface="Comic Sans MS" pitchFamily="66" charset="0"/>
              </a:rPr>
              <a:t> </a:t>
            </a:r>
            <a:r>
              <a:rPr lang="en-GB" sz="2800" dirty="0" smtClean="0">
                <a:latin typeface="Comic Sans MS" pitchFamily="66" charset="0"/>
              </a:rPr>
              <a:t>They give you fruits and vegetables.</a:t>
            </a:r>
          </a:p>
          <a:p>
            <a:r>
              <a:rPr lang="en-GB" sz="2800" dirty="0" smtClean="0">
                <a:latin typeface="Comic Sans MS" pitchFamily="66" charset="0"/>
              </a:rPr>
              <a:t>You </a:t>
            </a:r>
            <a:r>
              <a:rPr lang="en-GB" sz="2800" dirty="0">
                <a:latin typeface="Comic Sans MS" pitchFamily="66" charset="0"/>
              </a:rPr>
              <a:t>have to be careful with plants because some of them are poisonous.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5229200"/>
            <a:ext cx="11906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ttp://cloud.graphicleftovers.com/18593/259776/259776_1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7216" y="895438"/>
            <a:ext cx="1190625" cy="119062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503" y="5234880"/>
            <a:ext cx="11906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415" y="895438"/>
            <a:ext cx="11906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047168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1)">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3727" y="836712"/>
            <a:ext cx="1603497" cy="15392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611560" y="2397386"/>
            <a:ext cx="7845664" cy="3839926"/>
          </a:xfrm>
        </p:spPr>
        <p:txBody>
          <a:bodyPr>
            <a:normAutofit lnSpcReduction="10000"/>
          </a:bodyPr>
          <a:lstStyle/>
          <a:p>
            <a:r>
              <a:rPr lang="en-GB" sz="2800" dirty="0">
                <a:latin typeface="Comic Sans MS" pitchFamily="66" charset="0"/>
              </a:rPr>
              <a:t>We need plants to be healthy and to feel fresh</a:t>
            </a:r>
            <a:r>
              <a:rPr lang="en-GB" sz="2800" dirty="0" smtClean="0">
                <a:latin typeface="Comic Sans MS" pitchFamily="66" charset="0"/>
              </a:rPr>
              <a:t>.</a:t>
            </a:r>
          </a:p>
          <a:p>
            <a:r>
              <a:rPr lang="en-GB" sz="2800" dirty="0" smtClean="0">
                <a:latin typeface="Comic Sans MS" pitchFamily="66" charset="0"/>
              </a:rPr>
              <a:t> </a:t>
            </a:r>
            <a:r>
              <a:rPr lang="en-GB" sz="2800" dirty="0">
                <a:latin typeface="Comic Sans MS" pitchFamily="66" charset="0"/>
              </a:rPr>
              <a:t>Plants give us oxygen which we can’t live without</a:t>
            </a:r>
            <a:r>
              <a:rPr lang="en-GB" sz="2800" dirty="0" smtClean="0">
                <a:latin typeface="Comic Sans MS" pitchFamily="66" charset="0"/>
              </a:rPr>
              <a:t>.</a:t>
            </a:r>
          </a:p>
          <a:p>
            <a:r>
              <a:rPr lang="en-GB" sz="2800" dirty="0" smtClean="0">
                <a:latin typeface="Comic Sans MS" pitchFamily="66" charset="0"/>
              </a:rPr>
              <a:t> </a:t>
            </a:r>
            <a:r>
              <a:rPr lang="en-GB" sz="2800" dirty="0">
                <a:latin typeface="Comic Sans MS" pitchFamily="66" charset="0"/>
              </a:rPr>
              <a:t>If we lived in a world with no plants, we would be breathing in carbon dioxide and </a:t>
            </a:r>
            <a:r>
              <a:rPr lang="en-GB" sz="2800" dirty="0" smtClean="0">
                <a:latin typeface="Comic Sans MS" pitchFamily="66" charset="0"/>
              </a:rPr>
              <a:t>people would die.</a:t>
            </a:r>
          </a:p>
          <a:p>
            <a:r>
              <a:rPr lang="en-GB" sz="2800" dirty="0" smtClean="0">
                <a:latin typeface="Comic Sans MS" pitchFamily="66" charset="0"/>
              </a:rPr>
              <a:t> So </a:t>
            </a:r>
            <a:r>
              <a:rPr lang="en-GB" sz="2800" dirty="0">
                <a:latin typeface="Comic Sans MS" pitchFamily="66" charset="0"/>
              </a:rPr>
              <a:t>remember that plants are a big part of our life! </a:t>
            </a:r>
          </a:p>
        </p:txBody>
      </p:sp>
      <p:sp>
        <p:nvSpPr>
          <p:cNvPr id="2" name="Title 1"/>
          <p:cNvSpPr>
            <a:spLocks noGrp="1"/>
          </p:cNvSpPr>
          <p:nvPr>
            <p:ph type="title"/>
          </p:nvPr>
        </p:nvSpPr>
        <p:spPr>
          <a:xfrm>
            <a:off x="971600" y="692696"/>
            <a:ext cx="7096635" cy="1477968"/>
          </a:xfrm>
        </p:spPr>
        <p:txBody>
          <a:bodyPr>
            <a:noAutofit/>
          </a:bodyPr>
          <a:lstStyle/>
          <a:p>
            <a:r>
              <a:rPr lang="en-GB" sz="4800" dirty="0" smtClean="0">
                <a:latin typeface="Arial Black" pitchFamily="34" charset="0"/>
              </a:rPr>
              <a:t>Why do we need Plants?</a:t>
            </a:r>
            <a:endParaRPr lang="en-GB" sz="4800" dirty="0">
              <a:latin typeface="Arial Black" pitchFamily="34" charset="0"/>
            </a:endParaRPr>
          </a:p>
        </p:txBody>
      </p:sp>
    </p:spTree>
    <p:extLst>
      <p:ext uri="{BB962C8B-B14F-4D97-AF65-F5344CB8AC3E}">
        <p14:creationId xmlns:p14="http://schemas.microsoft.com/office/powerpoint/2010/main" val="240729488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wipe(down)">
                                      <p:cBhvr>
                                        <p:cTn id="33" dur="580">
                                          <p:stCondLst>
                                            <p:cond delay="0"/>
                                          </p:stCondLst>
                                        </p:cTn>
                                        <p:tgtEl>
                                          <p:spTgt spid="3">
                                            <p:txEl>
                                              <p:pRg st="1" end="1"/>
                                            </p:txEl>
                                          </p:spTgt>
                                        </p:tgtEl>
                                      </p:cBhvr>
                                    </p:animEffect>
                                    <p:anim calcmode="lin" valueType="num">
                                      <p:cBhvr>
                                        <p:cTn id="3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3">
                                            <p:txEl>
                                              <p:pRg st="1" end="1"/>
                                            </p:txEl>
                                          </p:spTgt>
                                        </p:tgtEl>
                                      </p:cBhvr>
                                      <p:to x="100000" y="60000"/>
                                    </p:animScale>
                                    <p:animScale>
                                      <p:cBhvr>
                                        <p:cTn id="40" dur="166" decel="50000">
                                          <p:stCondLst>
                                            <p:cond delay="676"/>
                                          </p:stCondLst>
                                        </p:cTn>
                                        <p:tgtEl>
                                          <p:spTgt spid="3">
                                            <p:txEl>
                                              <p:pRg st="1" end="1"/>
                                            </p:txEl>
                                          </p:spTgt>
                                        </p:tgtEl>
                                      </p:cBhvr>
                                      <p:to x="100000" y="100000"/>
                                    </p:animScale>
                                    <p:animScale>
                                      <p:cBhvr>
                                        <p:cTn id="41" dur="26">
                                          <p:stCondLst>
                                            <p:cond delay="1312"/>
                                          </p:stCondLst>
                                        </p:cTn>
                                        <p:tgtEl>
                                          <p:spTgt spid="3">
                                            <p:txEl>
                                              <p:pRg st="1" end="1"/>
                                            </p:txEl>
                                          </p:spTgt>
                                        </p:tgtEl>
                                      </p:cBhvr>
                                      <p:to x="100000" y="80000"/>
                                    </p:animScale>
                                    <p:animScale>
                                      <p:cBhvr>
                                        <p:cTn id="42" dur="166" decel="50000">
                                          <p:stCondLst>
                                            <p:cond delay="1338"/>
                                          </p:stCondLst>
                                        </p:cTn>
                                        <p:tgtEl>
                                          <p:spTgt spid="3">
                                            <p:txEl>
                                              <p:pRg st="1" end="1"/>
                                            </p:txEl>
                                          </p:spTgt>
                                        </p:tgtEl>
                                      </p:cBhvr>
                                      <p:to x="100000" y="100000"/>
                                    </p:animScale>
                                    <p:animScale>
                                      <p:cBhvr>
                                        <p:cTn id="43" dur="26">
                                          <p:stCondLst>
                                            <p:cond delay="1642"/>
                                          </p:stCondLst>
                                        </p:cTn>
                                        <p:tgtEl>
                                          <p:spTgt spid="3">
                                            <p:txEl>
                                              <p:pRg st="1" end="1"/>
                                            </p:txEl>
                                          </p:spTgt>
                                        </p:tgtEl>
                                      </p:cBhvr>
                                      <p:to x="100000" y="90000"/>
                                    </p:animScale>
                                    <p:animScale>
                                      <p:cBhvr>
                                        <p:cTn id="44" dur="166" decel="50000">
                                          <p:stCondLst>
                                            <p:cond delay="1668"/>
                                          </p:stCondLst>
                                        </p:cTn>
                                        <p:tgtEl>
                                          <p:spTgt spid="3">
                                            <p:txEl>
                                              <p:pRg st="1" end="1"/>
                                            </p:txEl>
                                          </p:spTgt>
                                        </p:tgtEl>
                                      </p:cBhvr>
                                      <p:to x="100000" y="100000"/>
                                    </p:animScale>
                                    <p:animScale>
                                      <p:cBhvr>
                                        <p:cTn id="45" dur="26">
                                          <p:stCondLst>
                                            <p:cond delay="1808"/>
                                          </p:stCondLst>
                                        </p:cTn>
                                        <p:tgtEl>
                                          <p:spTgt spid="3">
                                            <p:txEl>
                                              <p:pRg st="1" end="1"/>
                                            </p:txEl>
                                          </p:spTgt>
                                        </p:tgtEl>
                                      </p:cBhvr>
                                      <p:to x="100000" y="95000"/>
                                    </p:animScale>
                                    <p:animScale>
                                      <p:cBhvr>
                                        <p:cTn id="46" dur="166" decel="50000">
                                          <p:stCondLst>
                                            <p:cond delay="1834"/>
                                          </p:stCondLst>
                                        </p:cTn>
                                        <p:tgtEl>
                                          <p:spTgt spid="3">
                                            <p:txEl>
                                              <p:pRg st="1" end="1"/>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3">
                                            <p:txEl>
                                              <p:pRg st="2" end="2"/>
                                            </p:txEl>
                                          </p:spTgt>
                                        </p:tgtEl>
                                        <p:attrNameLst>
                                          <p:attrName>style.visibility</p:attrName>
                                        </p:attrNameLst>
                                      </p:cBhvr>
                                      <p:to>
                                        <p:strVal val="visible"/>
                                      </p:to>
                                    </p:set>
                                    <p:animEffect transition="in" filter="wipe(down)">
                                      <p:cBhvr>
                                        <p:cTn id="51" dur="580">
                                          <p:stCondLst>
                                            <p:cond delay="0"/>
                                          </p:stCondLst>
                                        </p:cTn>
                                        <p:tgtEl>
                                          <p:spTgt spid="3">
                                            <p:txEl>
                                              <p:pRg st="2" end="2"/>
                                            </p:txEl>
                                          </p:spTgt>
                                        </p:tgtEl>
                                      </p:cBhvr>
                                    </p:animEffect>
                                    <p:anim calcmode="lin" valueType="num">
                                      <p:cBhvr>
                                        <p:cTn id="5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3">
                                            <p:txEl>
                                              <p:pRg st="2" end="2"/>
                                            </p:txEl>
                                          </p:spTgt>
                                        </p:tgtEl>
                                      </p:cBhvr>
                                      <p:to x="100000" y="60000"/>
                                    </p:animScale>
                                    <p:animScale>
                                      <p:cBhvr>
                                        <p:cTn id="58" dur="166" decel="50000">
                                          <p:stCondLst>
                                            <p:cond delay="676"/>
                                          </p:stCondLst>
                                        </p:cTn>
                                        <p:tgtEl>
                                          <p:spTgt spid="3">
                                            <p:txEl>
                                              <p:pRg st="2" end="2"/>
                                            </p:txEl>
                                          </p:spTgt>
                                        </p:tgtEl>
                                      </p:cBhvr>
                                      <p:to x="100000" y="100000"/>
                                    </p:animScale>
                                    <p:animScale>
                                      <p:cBhvr>
                                        <p:cTn id="59" dur="26">
                                          <p:stCondLst>
                                            <p:cond delay="1312"/>
                                          </p:stCondLst>
                                        </p:cTn>
                                        <p:tgtEl>
                                          <p:spTgt spid="3">
                                            <p:txEl>
                                              <p:pRg st="2" end="2"/>
                                            </p:txEl>
                                          </p:spTgt>
                                        </p:tgtEl>
                                      </p:cBhvr>
                                      <p:to x="100000" y="80000"/>
                                    </p:animScale>
                                    <p:animScale>
                                      <p:cBhvr>
                                        <p:cTn id="60" dur="166" decel="50000">
                                          <p:stCondLst>
                                            <p:cond delay="1338"/>
                                          </p:stCondLst>
                                        </p:cTn>
                                        <p:tgtEl>
                                          <p:spTgt spid="3">
                                            <p:txEl>
                                              <p:pRg st="2" end="2"/>
                                            </p:txEl>
                                          </p:spTgt>
                                        </p:tgtEl>
                                      </p:cBhvr>
                                      <p:to x="100000" y="100000"/>
                                    </p:animScale>
                                    <p:animScale>
                                      <p:cBhvr>
                                        <p:cTn id="61" dur="26">
                                          <p:stCondLst>
                                            <p:cond delay="1642"/>
                                          </p:stCondLst>
                                        </p:cTn>
                                        <p:tgtEl>
                                          <p:spTgt spid="3">
                                            <p:txEl>
                                              <p:pRg st="2" end="2"/>
                                            </p:txEl>
                                          </p:spTgt>
                                        </p:tgtEl>
                                      </p:cBhvr>
                                      <p:to x="100000" y="90000"/>
                                    </p:animScale>
                                    <p:animScale>
                                      <p:cBhvr>
                                        <p:cTn id="62" dur="166" decel="50000">
                                          <p:stCondLst>
                                            <p:cond delay="1668"/>
                                          </p:stCondLst>
                                        </p:cTn>
                                        <p:tgtEl>
                                          <p:spTgt spid="3">
                                            <p:txEl>
                                              <p:pRg st="2" end="2"/>
                                            </p:txEl>
                                          </p:spTgt>
                                        </p:tgtEl>
                                      </p:cBhvr>
                                      <p:to x="100000" y="100000"/>
                                    </p:animScale>
                                    <p:animScale>
                                      <p:cBhvr>
                                        <p:cTn id="63" dur="26">
                                          <p:stCondLst>
                                            <p:cond delay="1808"/>
                                          </p:stCondLst>
                                        </p:cTn>
                                        <p:tgtEl>
                                          <p:spTgt spid="3">
                                            <p:txEl>
                                              <p:pRg st="2" end="2"/>
                                            </p:txEl>
                                          </p:spTgt>
                                        </p:tgtEl>
                                      </p:cBhvr>
                                      <p:to x="100000" y="95000"/>
                                    </p:animScale>
                                    <p:animScale>
                                      <p:cBhvr>
                                        <p:cTn id="64" dur="166" decel="50000">
                                          <p:stCondLst>
                                            <p:cond delay="1834"/>
                                          </p:stCondLst>
                                        </p:cTn>
                                        <p:tgtEl>
                                          <p:spTgt spid="3">
                                            <p:txEl>
                                              <p:pRg st="2" end="2"/>
                                            </p:txEl>
                                          </p:spTgt>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3">
                                            <p:txEl>
                                              <p:pRg st="3" end="3"/>
                                            </p:txEl>
                                          </p:spTgt>
                                        </p:tgtEl>
                                        <p:attrNameLst>
                                          <p:attrName>style.visibility</p:attrName>
                                        </p:attrNameLst>
                                      </p:cBhvr>
                                      <p:to>
                                        <p:strVal val="visible"/>
                                      </p:to>
                                    </p:set>
                                    <p:animEffect transition="in" filter="wipe(down)">
                                      <p:cBhvr>
                                        <p:cTn id="69" dur="580">
                                          <p:stCondLst>
                                            <p:cond delay="0"/>
                                          </p:stCondLst>
                                        </p:cTn>
                                        <p:tgtEl>
                                          <p:spTgt spid="3">
                                            <p:txEl>
                                              <p:pRg st="3" end="3"/>
                                            </p:txEl>
                                          </p:spTgt>
                                        </p:tgtEl>
                                      </p:cBhvr>
                                    </p:animEffect>
                                    <p:anim calcmode="lin" valueType="num">
                                      <p:cBhvr>
                                        <p:cTn id="70"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5" dur="26">
                                          <p:stCondLst>
                                            <p:cond delay="650"/>
                                          </p:stCondLst>
                                        </p:cTn>
                                        <p:tgtEl>
                                          <p:spTgt spid="3">
                                            <p:txEl>
                                              <p:pRg st="3" end="3"/>
                                            </p:txEl>
                                          </p:spTgt>
                                        </p:tgtEl>
                                      </p:cBhvr>
                                      <p:to x="100000" y="60000"/>
                                    </p:animScale>
                                    <p:animScale>
                                      <p:cBhvr>
                                        <p:cTn id="76" dur="166" decel="50000">
                                          <p:stCondLst>
                                            <p:cond delay="676"/>
                                          </p:stCondLst>
                                        </p:cTn>
                                        <p:tgtEl>
                                          <p:spTgt spid="3">
                                            <p:txEl>
                                              <p:pRg st="3" end="3"/>
                                            </p:txEl>
                                          </p:spTgt>
                                        </p:tgtEl>
                                      </p:cBhvr>
                                      <p:to x="100000" y="100000"/>
                                    </p:animScale>
                                    <p:animScale>
                                      <p:cBhvr>
                                        <p:cTn id="77" dur="26">
                                          <p:stCondLst>
                                            <p:cond delay="1312"/>
                                          </p:stCondLst>
                                        </p:cTn>
                                        <p:tgtEl>
                                          <p:spTgt spid="3">
                                            <p:txEl>
                                              <p:pRg st="3" end="3"/>
                                            </p:txEl>
                                          </p:spTgt>
                                        </p:tgtEl>
                                      </p:cBhvr>
                                      <p:to x="100000" y="80000"/>
                                    </p:animScale>
                                    <p:animScale>
                                      <p:cBhvr>
                                        <p:cTn id="78" dur="166" decel="50000">
                                          <p:stCondLst>
                                            <p:cond delay="1338"/>
                                          </p:stCondLst>
                                        </p:cTn>
                                        <p:tgtEl>
                                          <p:spTgt spid="3">
                                            <p:txEl>
                                              <p:pRg st="3" end="3"/>
                                            </p:txEl>
                                          </p:spTgt>
                                        </p:tgtEl>
                                      </p:cBhvr>
                                      <p:to x="100000" y="100000"/>
                                    </p:animScale>
                                    <p:animScale>
                                      <p:cBhvr>
                                        <p:cTn id="79" dur="26">
                                          <p:stCondLst>
                                            <p:cond delay="1642"/>
                                          </p:stCondLst>
                                        </p:cTn>
                                        <p:tgtEl>
                                          <p:spTgt spid="3">
                                            <p:txEl>
                                              <p:pRg st="3" end="3"/>
                                            </p:txEl>
                                          </p:spTgt>
                                        </p:tgtEl>
                                      </p:cBhvr>
                                      <p:to x="100000" y="90000"/>
                                    </p:animScale>
                                    <p:animScale>
                                      <p:cBhvr>
                                        <p:cTn id="80" dur="166" decel="50000">
                                          <p:stCondLst>
                                            <p:cond delay="1668"/>
                                          </p:stCondLst>
                                        </p:cTn>
                                        <p:tgtEl>
                                          <p:spTgt spid="3">
                                            <p:txEl>
                                              <p:pRg st="3" end="3"/>
                                            </p:txEl>
                                          </p:spTgt>
                                        </p:tgtEl>
                                      </p:cBhvr>
                                      <p:to x="100000" y="100000"/>
                                    </p:animScale>
                                    <p:animScale>
                                      <p:cBhvr>
                                        <p:cTn id="81" dur="26">
                                          <p:stCondLst>
                                            <p:cond delay="1808"/>
                                          </p:stCondLst>
                                        </p:cTn>
                                        <p:tgtEl>
                                          <p:spTgt spid="3">
                                            <p:txEl>
                                              <p:pRg st="3" end="3"/>
                                            </p:txEl>
                                          </p:spTgt>
                                        </p:tgtEl>
                                      </p:cBhvr>
                                      <p:to x="100000" y="95000"/>
                                    </p:animScale>
                                    <p:animScale>
                                      <p:cBhvr>
                                        <p:cTn id="82"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88"/>
            <a:ext cx="9144000" cy="69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79512" y="1412776"/>
            <a:ext cx="8856984" cy="5102027"/>
          </a:xfrm>
        </p:spPr>
        <p:txBody>
          <a:bodyPr>
            <a:normAutofit/>
          </a:bodyPr>
          <a:lstStyle/>
          <a:p>
            <a:endParaRPr lang="en-GB" dirty="0" smtClean="0">
              <a:solidFill>
                <a:schemeClr val="tx1"/>
              </a:solidFill>
              <a:latin typeface="Arial Rounded MT Bold" pitchFamily="34" charset="0"/>
            </a:endParaRPr>
          </a:p>
          <a:p>
            <a:r>
              <a:rPr lang="en-GB" sz="2800" dirty="0" smtClean="0">
                <a:solidFill>
                  <a:schemeClr val="tx1"/>
                </a:solidFill>
                <a:latin typeface="Arial Rounded MT Bold" pitchFamily="34" charset="0"/>
              </a:rPr>
              <a:t> Plants </a:t>
            </a:r>
            <a:r>
              <a:rPr lang="en-GB" sz="2800" dirty="0" smtClean="0">
                <a:solidFill>
                  <a:schemeClr val="tx1"/>
                </a:solidFill>
                <a:latin typeface="Arial Rounded MT Bold" pitchFamily="34" charset="0"/>
              </a:rPr>
              <a:t>take all the toxins (bad stuff) out of the </a:t>
            </a:r>
            <a:r>
              <a:rPr lang="en-GB" sz="2800" dirty="0" smtClean="0">
                <a:solidFill>
                  <a:schemeClr val="tx1"/>
                </a:solidFill>
                <a:latin typeface="Arial Rounded MT Bold" pitchFamily="34" charset="0"/>
              </a:rPr>
              <a:t>air. </a:t>
            </a:r>
          </a:p>
          <a:p>
            <a:r>
              <a:rPr lang="en-GB" sz="2800" dirty="0">
                <a:solidFill>
                  <a:schemeClr val="tx1"/>
                </a:solidFill>
                <a:latin typeface="Arial Rounded MT Bold" pitchFamily="34" charset="0"/>
              </a:rPr>
              <a:t> </a:t>
            </a:r>
            <a:r>
              <a:rPr lang="en-GB" sz="2800" dirty="0" smtClean="0">
                <a:solidFill>
                  <a:schemeClr val="tx1"/>
                </a:solidFill>
                <a:latin typeface="Arial Rounded MT Bold" pitchFamily="34" charset="0"/>
              </a:rPr>
              <a:t>They remove a few sounds like creaking doors, creaking floors and things like that. </a:t>
            </a:r>
            <a:endParaRPr lang="en-GB" sz="2800" dirty="0" smtClean="0">
              <a:solidFill>
                <a:schemeClr val="tx1"/>
              </a:solidFill>
              <a:latin typeface="Arial Rounded MT Bold" pitchFamily="34" charset="0"/>
            </a:endParaRPr>
          </a:p>
          <a:p>
            <a:r>
              <a:rPr lang="en-GB" sz="2800" dirty="0" smtClean="0">
                <a:solidFill>
                  <a:schemeClr val="tx1"/>
                </a:solidFill>
                <a:latin typeface="Arial Rounded MT Bold" pitchFamily="34" charset="0"/>
              </a:rPr>
              <a:t> They lower </a:t>
            </a:r>
            <a:r>
              <a:rPr lang="en-GB" sz="2800" dirty="0" smtClean="0">
                <a:solidFill>
                  <a:schemeClr val="tx1"/>
                </a:solidFill>
                <a:latin typeface="Arial Rounded MT Bold" pitchFamily="34" charset="0"/>
              </a:rPr>
              <a:t>your blood </a:t>
            </a:r>
            <a:r>
              <a:rPr lang="en-GB" sz="2800" dirty="0" smtClean="0">
                <a:solidFill>
                  <a:schemeClr val="tx1"/>
                </a:solidFill>
                <a:latin typeface="Arial Rounded MT Bold" pitchFamily="34" charset="0"/>
              </a:rPr>
              <a:t>pressure.</a:t>
            </a:r>
          </a:p>
          <a:p>
            <a:r>
              <a:rPr lang="en-GB" sz="2800" dirty="0" smtClean="0">
                <a:solidFill>
                  <a:schemeClr val="tx1"/>
                </a:solidFill>
                <a:latin typeface="Arial Rounded MT Bold" pitchFamily="34" charset="0"/>
              </a:rPr>
              <a:t> They lower </a:t>
            </a:r>
            <a:r>
              <a:rPr lang="en-GB" sz="2800" dirty="0" smtClean="0">
                <a:solidFill>
                  <a:schemeClr val="tx1"/>
                </a:solidFill>
                <a:latin typeface="Arial Rounded MT Bold" pitchFamily="34" charset="0"/>
              </a:rPr>
              <a:t>your stress</a:t>
            </a:r>
            <a:r>
              <a:rPr lang="en-GB" sz="2800" dirty="0" smtClean="0">
                <a:solidFill>
                  <a:schemeClr val="tx1"/>
                </a:solidFill>
                <a:latin typeface="Arial Rounded MT Bold" pitchFamily="34" charset="0"/>
              </a:rPr>
              <a:t>.</a:t>
            </a:r>
          </a:p>
          <a:p>
            <a:r>
              <a:rPr lang="en-GB" sz="2800" dirty="0" smtClean="0">
                <a:solidFill>
                  <a:schemeClr val="tx1"/>
                </a:solidFill>
                <a:latin typeface="Arial Rounded MT Bold" pitchFamily="34" charset="0"/>
              </a:rPr>
              <a:t> They make you feel happier! </a:t>
            </a:r>
            <a:endParaRPr lang="en-GB" sz="2800" dirty="0" smtClean="0">
              <a:solidFill>
                <a:schemeClr val="tx1"/>
              </a:solidFill>
              <a:latin typeface="Arial Rounded MT Bold" pitchFamily="34" charset="0"/>
            </a:endParaRPr>
          </a:p>
        </p:txBody>
      </p:sp>
      <p:sp>
        <p:nvSpPr>
          <p:cNvPr id="2" name="Title 1"/>
          <p:cNvSpPr>
            <a:spLocks noGrp="1"/>
          </p:cNvSpPr>
          <p:nvPr>
            <p:ph type="title"/>
          </p:nvPr>
        </p:nvSpPr>
        <p:spPr>
          <a:xfrm>
            <a:off x="936496" y="620688"/>
            <a:ext cx="8229600" cy="1143000"/>
          </a:xfrm>
        </p:spPr>
        <p:txBody>
          <a:bodyPr>
            <a:noAutofit/>
          </a:bodyPr>
          <a:lstStyle/>
          <a:p>
            <a:r>
              <a:rPr lang="en-GB" sz="7200" dirty="0" smtClean="0">
                <a:solidFill>
                  <a:schemeClr val="tx1"/>
                </a:solidFill>
                <a:latin typeface="Berlin Sans FB" pitchFamily="34" charset="0"/>
              </a:rPr>
              <a:t>Benefits of Plants</a:t>
            </a:r>
            <a:endParaRPr lang="en-GB" sz="7200" dirty="0">
              <a:solidFill>
                <a:schemeClr val="tx1"/>
              </a:solidFill>
              <a:latin typeface="Berlin Sans FB" pitchFamily="34" charset="0"/>
            </a:endParaRPr>
          </a:p>
        </p:txBody>
      </p:sp>
    </p:spTree>
    <p:extLst>
      <p:ext uri="{BB962C8B-B14F-4D97-AF65-F5344CB8AC3E}">
        <p14:creationId xmlns:p14="http://schemas.microsoft.com/office/powerpoint/2010/main" val="9052892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anim calcmode="lin" valueType="num">
                                      <p:cBhvr>
                                        <p:cTn id="1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2000"/>
                                        <p:tgtEl>
                                          <p:spTgt spid="3">
                                            <p:txEl>
                                              <p:pRg st="3" end="3"/>
                                            </p:txEl>
                                          </p:spTgt>
                                        </p:tgtEl>
                                      </p:cBhvr>
                                    </p:animEffect>
                                    <p:anim calcmode="lin" valueType="num">
                                      <p:cBhvr>
                                        <p:cTn id="30"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1"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000"/>
                                        <p:tgtEl>
                                          <p:spTgt spid="3">
                                            <p:txEl>
                                              <p:pRg st="4" end="4"/>
                                            </p:txEl>
                                          </p:spTgt>
                                        </p:tgtEl>
                                      </p:cBhvr>
                                    </p:animEffect>
                                    <p:anim calcmode="lin" valueType="num">
                                      <p:cBhvr>
                                        <p:cTn id="37"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8"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2000"/>
                                        <p:tgtEl>
                                          <p:spTgt spid="3">
                                            <p:txEl>
                                              <p:pRg st="5" end="5"/>
                                            </p:txEl>
                                          </p:spTgt>
                                        </p:tgtEl>
                                      </p:cBhvr>
                                    </p:animEffect>
                                    <p:anim calcmode="lin" valueType="num">
                                      <p:cBhvr>
                                        <p:cTn id="44"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5"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287524" y="1340768"/>
            <a:ext cx="8568952" cy="5040560"/>
          </a:xfrm>
        </p:spPr>
        <p:txBody>
          <a:bodyPr>
            <a:noAutofit/>
          </a:bodyPr>
          <a:lstStyle/>
          <a:p>
            <a:r>
              <a:rPr lang="en-GB" sz="2800" dirty="0">
                <a:solidFill>
                  <a:schemeClr val="tx1"/>
                </a:solidFill>
                <a:latin typeface="Comic Sans MS" pitchFamily="66" charset="0"/>
              </a:rPr>
              <a:t> </a:t>
            </a:r>
            <a:r>
              <a:rPr lang="en-GB" sz="2800" dirty="0" smtClean="0">
                <a:solidFill>
                  <a:schemeClr val="tx1"/>
                </a:solidFill>
                <a:latin typeface="Comic Sans MS" pitchFamily="66" charset="0"/>
              </a:rPr>
              <a:t>Lusail City is Qatar’s newest planned city</a:t>
            </a:r>
            <a:r>
              <a:rPr lang="en-GB" sz="2800" dirty="0" smtClean="0">
                <a:solidFill>
                  <a:schemeClr val="tx1"/>
                </a:solidFill>
                <a:latin typeface="Comic Sans MS" pitchFamily="66" charset="0"/>
              </a:rPr>
              <a:t>.</a:t>
            </a:r>
          </a:p>
          <a:p>
            <a:r>
              <a:rPr lang="en-GB" sz="2800" dirty="0" smtClean="0">
                <a:solidFill>
                  <a:schemeClr val="tx1"/>
                </a:solidFill>
                <a:latin typeface="Comic Sans MS" pitchFamily="66" charset="0"/>
              </a:rPr>
              <a:t> </a:t>
            </a:r>
            <a:r>
              <a:rPr lang="en-GB" sz="2800" dirty="0" smtClean="0">
                <a:solidFill>
                  <a:schemeClr val="tx1"/>
                </a:solidFill>
                <a:latin typeface="Comic Sans MS" pitchFamily="66" charset="0"/>
              </a:rPr>
              <a:t>It’s </a:t>
            </a:r>
            <a:r>
              <a:rPr lang="en-GB" sz="2800" dirty="0" smtClean="0">
                <a:solidFill>
                  <a:schemeClr val="tx1"/>
                </a:solidFill>
                <a:latin typeface="Comic Sans MS" pitchFamily="66" charset="0"/>
              </a:rPr>
              <a:t>located </a:t>
            </a:r>
            <a:r>
              <a:rPr lang="en-GB" sz="2800" dirty="0" smtClean="0">
                <a:solidFill>
                  <a:schemeClr val="tx1"/>
                </a:solidFill>
                <a:latin typeface="Comic Sans MS" pitchFamily="66" charset="0"/>
              </a:rPr>
              <a:t>just North of West bay </a:t>
            </a:r>
            <a:r>
              <a:rPr lang="en-GB" sz="2800" dirty="0" smtClean="0">
                <a:solidFill>
                  <a:schemeClr val="tx1"/>
                </a:solidFill>
                <a:latin typeface="Comic Sans MS" pitchFamily="66" charset="0"/>
              </a:rPr>
              <a:t>Lagoon.</a:t>
            </a:r>
          </a:p>
          <a:p>
            <a:r>
              <a:rPr lang="en-GB" sz="2800" dirty="0" smtClean="0">
                <a:solidFill>
                  <a:schemeClr val="tx1"/>
                </a:solidFill>
                <a:latin typeface="Comic Sans MS" pitchFamily="66" charset="0"/>
              </a:rPr>
              <a:t>About </a:t>
            </a:r>
            <a:r>
              <a:rPr lang="en-GB" sz="2800" dirty="0" smtClean="0">
                <a:solidFill>
                  <a:schemeClr val="tx1"/>
                </a:solidFill>
                <a:latin typeface="Comic Sans MS" pitchFamily="66" charset="0"/>
              </a:rPr>
              <a:t>250,000 people are going to be able to </a:t>
            </a:r>
            <a:r>
              <a:rPr lang="en-GB" sz="2800" dirty="0">
                <a:solidFill>
                  <a:schemeClr val="tx1"/>
                </a:solidFill>
                <a:latin typeface="Comic Sans MS" pitchFamily="66" charset="0"/>
              </a:rPr>
              <a:t>live there</a:t>
            </a:r>
            <a:r>
              <a:rPr lang="en-GB" sz="2800" dirty="0" smtClean="0">
                <a:solidFill>
                  <a:schemeClr val="tx1"/>
                </a:solidFill>
                <a:latin typeface="Comic Sans MS" pitchFamily="66" charset="0"/>
              </a:rPr>
              <a:t>.</a:t>
            </a:r>
          </a:p>
          <a:p>
            <a:r>
              <a:rPr lang="en-GB" sz="2800" dirty="0" smtClean="0">
                <a:solidFill>
                  <a:schemeClr val="tx1"/>
                </a:solidFill>
                <a:latin typeface="Comic Sans MS" pitchFamily="66" charset="0"/>
              </a:rPr>
              <a:t> It </a:t>
            </a:r>
            <a:r>
              <a:rPr lang="en-GB" sz="2800" dirty="0">
                <a:solidFill>
                  <a:schemeClr val="tx1"/>
                </a:solidFill>
                <a:latin typeface="Comic Sans MS" pitchFamily="66" charset="0"/>
              </a:rPr>
              <a:t>will have marinas, residential areas, island resorts, commercial districts, luxury shopping and leisure facilities, including two golf courses</a:t>
            </a:r>
            <a:r>
              <a:rPr lang="en-GB" sz="2800" dirty="0" smtClean="0">
                <a:solidFill>
                  <a:schemeClr val="tx1"/>
                </a:solidFill>
                <a:latin typeface="Comic Sans MS" pitchFamily="66" charset="0"/>
              </a:rPr>
              <a:t>.</a:t>
            </a:r>
          </a:p>
          <a:p>
            <a:r>
              <a:rPr lang="en-GB" sz="2800" dirty="0" smtClean="0">
                <a:solidFill>
                  <a:schemeClr val="tx1"/>
                </a:solidFill>
                <a:latin typeface="Comic Sans MS" pitchFamily="66" charset="0"/>
              </a:rPr>
              <a:t> </a:t>
            </a:r>
            <a:r>
              <a:rPr lang="en-GB" sz="2800" dirty="0">
                <a:solidFill>
                  <a:schemeClr val="tx1"/>
                </a:solidFill>
                <a:latin typeface="Comic Sans MS" pitchFamily="66" charset="0"/>
              </a:rPr>
              <a:t>There </a:t>
            </a:r>
            <a:r>
              <a:rPr lang="en-GB" sz="2800" dirty="0" smtClean="0">
                <a:solidFill>
                  <a:schemeClr val="tx1"/>
                </a:solidFill>
                <a:latin typeface="Comic Sans MS" pitchFamily="66" charset="0"/>
              </a:rPr>
              <a:t>will </a:t>
            </a:r>
            <a:r>
              <a:rPr lang="en-GB" sz="2800" dirty="0">
                <a:solidFill>
                  <a:schemeClr val="tx1"/>
                </a:solidFill>
                <a:latin typeface="Comic Sans MS" pitchFamily="66" charset="0"/>
              </a:rPr>
              <a:t>be a Lusail </a:t>
            </a:r>
            <a:r>
              <a:rPr lang="en-GB" sz="2800" dirty="0" smtClean="0">
                <a:solidFill>
                  <a:schemeClr val="tx1"/>
                </a:solidFill>
                <a:latin typeface="Comic Sans MS" pitchFamily="66" charset="0"/>
              </a:rPr>
              <a:t>Stadium </a:t>
            </a:r>
            <a:r>
              <a:rPr lang="en-GB" sz="2800" dirty="0">
                <a:solidFill>
                  <a:schemeClr val="tx1"/>
                </a:solidFill>
                <a:latin typeface="Comic Sans MS" pitchFamily="66" charset="0"/>
              </a:rPr>
              <a:t>because </a:t>
            </a:r>
            <a:r>
              <a:rPr lang="en-GB" sz="2800" dirty="0" smtClean="0">
                <a:solidFill>
                  <a:schemeClr val="tx1"/>
                </a:solidFill>
                <a:latin typeface="Comic Sans MS" pitchFamily="66" charset="0"/>
              </a:rPr>
              <a:t>of FIFA </a:t>
            </a:r>
            <a:r>
              <a:rPr lang="en-GB" sz="2800" dirty="0">
                <a:solidFill>
                  <a:schemeClr val="tx1"/>
                </a:solidFill>
                <a:latin typeface="Comic Sans MS" pitchFamily="66" charset="0"/>
              </a:rPr>
              <a:t>2022</a:t>
            </a:r>
            <a:r>
              <a:rPr lang="en-GB" sz="2800" dirty="0" smtClean="0">
                <a:solidFill>
                  <a:schemeClr val="tx1"/>
                </a:solidFill>
                <a:latin typeface="Comic Sans MS" pitchFamily="66" charset="0"/>
              </a:rPr>
              <a:t>. </a:t>
            </a:r>
          </a:p>
          <a:p>
            <a:r>
              <a:rPr lang="en-GB" sz="2800" dirty="0" smtClean="0">
                <a:solidFill>
                  <a:schemeClr val="tx1"/>
                </a:solidFill>
                <a:latin typeface="Comic Sans MS" pitchFamily="66" charset="0"/>
              </a:rPr>
              <a:t>And </a:t>
            </a:r>
            <a:r>
              <a:rPr lang="en-GB" sz="2800" dirty="0">
                <a:solidFill>
                  <a:schemeClr val="tx1"/>
                </a:solidFill>
                <a:latin typeface="Comic Sans MS" pitchFamily="66" charset="0"/>
              </a:rPr>
              <a:t>they want the stadium to be surrounded by water! </a:t>
            </a:r>
          </a:p>
        </p:txBody>
      </p:sp>
      <p:sp>
        <p:nvSpPr>
          <p:cNvPr id="2" name="Title 1"/>
          <p:cNvSpPr>
            <a:spLocks noGrp="1"/>
          </p:cNvSpPr>
          <p:nvPr>
            <p:ph type="title"/>
          </p:nvPr>
        </p:nvSpPr>
        <p:spPr>
          <a:xfrm>
            <a:off x="1059628" y="260648"/>
            <a:ext cx="7024744" cy="1143000"/>
          </a:xfrm>
        </p:spPr>
        <p:txBody>
          <a:bodyPr>
            <a:normAutofit/>
          </a:bodyPr>
          <a:lstStyle/>
          <a:p>
            <a:r>
              <a:rPr lang="en-GB" sz="6600" dirty="0" smtClean="0">
                <a:latin typeface="Century Gothic" pitchFamily="34" charset="0"/>
              </a:rPr>
              <a:t>About Lusail City</a:t>
            </a:r>
            <a:endParaRPr lang="en-GB" sz="6600" dirty="0">
              <a:latin typeface="Century Gothic" pitchFamily="34" charset="0"/>
            </a:endParaRPr>
          </a:p>
        </p:txBody>
      </p:sp>
    </p:spTree>
    <p:extLst>
      <p:ext uri="{BB962C8B-B14F-4D97-AF65-F5344CB8AC3E}">
        <p14:creationId xmlns:p14="http://schemas.microsoft.com/office/powerpoint/2010/main" val="180873752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1100"/>
            <a:ext cx="4541305" cy="6782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777" y="25126"/>
            <a:ext cx="4848225" cy="334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1534" y="3370136"/>
            <a:ext cx="4812468" cy="3411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15171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3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0" y="980728"/>
            <a:ext cx="8964488" cy="5872688"/>
          </a:xfrm>
        </p:spPr>
        <p:txBody>
          <a:bodyPr>
            <a:normAutofit/>
          </a:bodyPr>
          <a:lstStyle/>
          <a:p>
            <a:endParaRPr lang="en-GB" sz="2800" dirty="0" smtClean="0">
              <a:solidFill>
                <a:schemeClr val="tx1"/>
              </a:solidFill>
            </a:endParaRPr>
          </a:p>
          <a:p>
            <a:r>
              <a:rPr lang="en-GB" sz="2800" dirty="0" smtClean="0">
                <a:solidFill>
                  <a:schemeClr val="tx1"/>
                </a:solidFill>
                <a:latin typeface="Leelawadee" pitchFamily="34" charset="-34"/>
                <a:cs typeface="Leelawadee" pitchFamily="34" charset="-34"/>
              </a:rPr>
              <a:t> </a:t>
            </a:r>
            <a:r>
              <a:rPr lang="en-GB" sz="2800" dirty="0">
                <a:solidFill>
                  <a:schemeClr val="tx1"/>
                </a:solidFill>
                <a:latin typeface="Leelawadee" pitchFamily="34" charset="-34"/>
                <a:cs typeface="Leelawadee" pitchFamily="34" charset="-34"/>
              </a:rPr>
              <a:t>Dear </a:t>
            </a:r>
            <a:r>
              <a:rPr lang="en-GB" sz="2800" dirty="0" smtClean="0">
                <a:solidFill>
                  <a:schemeClr val="tx1"/>
                </a:solidFill>
                <a:latin typeface="Leelawadee" pitchFamily="34" charset="-34"/>
                <a:cs typeface="Leelawadee" pitchFamily="34" charset="-34"/>
              </a:rPr>
              <a:t>Ms Dalia</a:t>
            </a:r>
            <a:r>
              <a:rPr lang="en-GB" sz="2800" dirty="0">
                <a:solidFill>
                  <a:schemeClr val="tx1"/>
                </a:solidFill>
                <a:latin typeface="Leelawadee" pitchFamily="34" charset="-34"/>
                <a:cs typeface="Leelawadee" pitchFamily="34" charset="-34"/>
              </a:rPr>
              <a:t>, </a:t>
            </a:r>
            <a:r>
              <a:rPr lang="en-GB" sz="2800" dirty="0" smtClean="0">
                <a:solidFill>
                  <a:schemeClr val="tx1"/>
                </a:solidFill>
                <a:latin typeface="Leelawadee" pitchFamily="34" charset="-34"/>
                <a:cs typeface="Leelawadee" pitchFamily="34" charset="-34"/>
              </a:rPr>
              <a:t>Mr </a:t>
            </a:r>
            <a:r>
              <a:rPr lang="en-GB" sz="2800" dirty="0">
                <a:solidFill>
                  <a:schemeClr val="tx1"/>
                </a:solidFill>
                <a:latin typeface="Leelawadee" pitchFamily="34" charset="-34"/>
                <a:cs typeface="Leelawadee" pitchFamily="34" charset="-34"/>
              </a:rPr>
              <a:t>Farid, and </a:t>
            </a:r>
            <a:r>
              <a:rPr lang="en-GB" sz="2800" dirty="0" smtClean="0">
                <a:solidFill>
                  <a:schemeClr val="tx1"/>
                </a:solidFill>
                <a:latin typeface="Leelawadee" pitchFamily="34" charset="-34"/>
                <a:cs typeface="Leelawadee" pitchFamily="34" charset="-34"/>
              </a:rPr>
              <a:t>Mr </a:t>
            </a:r>
            <a:r>
              <a:rPr lang="en-GB" sz="2800" dirty="0">
                <a:solidFill>
                  <a:schemeClr val="tx1"/>
                </a:solidFill>
                <a:latin typeface="Leelawadee" pitchFamily="34" charset="-34"/>
                <a:cs typeface="Leelawadee" pitchFamily="34" charset="-34"/>
              </a:rPr>
              <a:t>Stout,</a:t>
            </a:r>
          </a:p>
          <a:p>
            <a:r>
              <a:rPr lang="en-GB" sz="2800" dirty="0">
                <a:solidFill>
                  <a:schemeClr val="tx1"/>
                </a:solidFill>
                <a:latin typeface="Leelawadee" pitchFamily="34" charset="-34"/>
                <a:cs typeface="Leelawadee" pitchFamily="34" charset="-34"/>
              </a:rPr>
              <a:t>Thank you so much for letting us order the plants. You have helped us make a big difference to our school. We noticed that the plants have started to have an effect on some of us (a positive effect of course!) We are very grateful for your help and support.</a:t>
            </a:r>
          </a:p>
          <a:p>
            <a:pPr marL="68580" indent="0">
              <a:buNone/>
            </a:pPr>
            <a:r>
              <a:rPr lang="en-GB" sz="2800" dirty="0" smtClean="0">
                <a:solidFill>
                  <a:schemeClr val="tx1"/>
                </a:solidFill>
                <a:latin typeface="Leelawadee" pitchFamily="34" charset="-34"/>
                <a:cs typeface="Leelawadee" pitchFamily="34" charset="-34"/>
              </a:rPr>
              <a:t>    Thank </a:t>
            </a:r>
            <a:r>
              <a:rPr lang="en-GB" sz="2800" dirty="0">
                <a:solidFill>
                  <a:schemeClr val="tx1"/>
                </a:solidFill>
                <a:latin typeface="Leelawadee" pitchFamily="34" charset="-34"/>
                <a:cs typeface="Leelawadee" pitchFamily="34" charset="-34"/>
              </a:rPr>
              <a:t>you again</a:t>
            </a:r>
            <a:r>
              <a:rPr lang="en-GB" sz="2800" dirty="0" smtClean="0">
                <a:solidFill>
                  <a:schemeClr val="tx1"/>
                </a:solidFill>
                <a:latin typeface="Leelawadee" pitchFamily="34" charset="-34"/>
                <a:cs typeface="Leelawadee" pitchFamily="34" charset="-34"/>
              </a:rPr>
              <a:t>,</a:t>
            </a:r>
          </a:p>
          <a:p>
            <a:pPr marL="68580" indent="0">
              <a:buNone/>
            </a:pPr>
            <a:r>
              <a:rPr lang="en-GB" sz="2800" dirty="0">
                <a:solidFill>
                  <a:schemeClr val="tx1"/>
                </a:solidFill>
                <a:latin typeface="Leelawadee" pitchFamily="34" charset="-34"/>
                <a:cs typeface="Leelawadee" pitchFamily="34" charset="-34"/>
              </a:rPr>
              <a:t> </a:t>
            </a:r>
            <a:r>
              <a:rPr lang="en-GB" sz="2800" dirty="0" smtClean="0">
                <a:solidFill>
                  <a:schemeClr val="tx1"/>
                </a:solidFill>
                <a:latin typeface="Leelawadee" pitchFamily="34" charset="-34"/>
                <a:cs typeface="Leelawadee" pitchFamily="34" charset="-34"/>
              </a:rPr>
              <a:t>   “</a:t>
            </a:r>
            <a:r>
              <a:rPr lang="en-GB" sz="2800" dirty="0">
                <a:solidFill>
                  <a:schemeClr val="tx1"/>
                </a:solidFill>
                <a:latin typeface="Leelawadee" pitchFamily="34" charset="-34"/>
                <a:cs typeface="Leelawadee" pitchFamily="34" charset="-34"/>
              </a:rPr>
              <a:t>Natural Environment Group” Asma, Malak, </a:t>
            </a:r>
            <a:r>
              <a:rPr lang="en-GB" sz="2800" dirty="0" smtClean="0">
                <a:solidFill>
                  <a:schemeClr val="tx1"/>
                </a:solidFill>
                <a:latin typeface="Leelawadee" pitchFamily="34" charset="-34"/>
                <a:cs typeface="Leelawadee" pitchFamily="34" charset="-34"/>
              </a:rPr>
              <a:t>                Salma</a:t>
            </a:r>
            <a:r>
              <a:rPr lang="en-GB" sz="2800" dirty="0">
                <a:solidFill>
                  <a:schemeClr val="tx1"/>
                </a:solidFill>
                <a:latin typeface="Leelawadee" pitchFamily="34" charset="-34"/>
                <a:cs typeface="Leelawadee" pitchFamily="34" charset="-34"/>
              </a:rPr>
              <a:t>, and Sara.</a:t>
            </a:r>
          </a:p>
          <a:p>
            <a:endParaRPr lang="en-GB" dirty="0"/>
          </a:p>
        </p:txBody>
      </p:sp>
      <p:sp>
        <p:nvSpPr>
          <p:cNvPr id="2" name="Title 1"/>
          <p:cNvSpPr>
            <a:spLocks noGrp="1"/>
          </p:cNvSpPr>
          <p:nvPr>
            <p:ph type="title"/>
          </p:nvPr>
        </p:nvSpPr>
        <p:spPr>
          <a:xfrm>
            <a:off x="1259632" y="260648"/>
            <a:ext cx="7024744" cy="1143000"/>
          </a:xfrm>
        </p:spPr>
        <p:txBody>
          <a:bodyPr>
            <a:normAutofit/>
          </a:bodyPr>
          <a:lstStyle/>
          <a:p>
            <a:r>
              <a:rPr lang="en-GB" sz="6000" dirty="0" smtClean="0">
                <a:latin typeface="Aharoni" pitchFamily="2" charset="-79"/>
                <a:cs typeface="Aharoni" pitchFamily="2" charset="-79"/>
              </a:rPr>
              <a:t>Thank you Letter</a:t>
            </a:r>
            <a:endParaRPr lang="en-GB" sz="6000" dirty="0">
              <a:latin typeface="Aharoni" pitchFamily="2" charset="-79"/>
              <a:cs typeface="Aharoni" pitchFamily="2" charset="-79"/>
            </a:endParaRPr>
          </a:p>
        </p:txBody>
      </p:sp>
    </p:spTree>
    <p:extLst>
      <p:ext uri="{BB962C8B-B14F-4D97-AF65-F5344CB8AC3E}">
        <p14:creationId xmlns:p14="http://schemas.microsoft.com/office/powerpoint/2010/main" val="37656895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18"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2"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 calcmode="lin" valueType="num">
                                      <p:cBhvr>
                                        <p:cTn id="51"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4"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40" y="1"/>
            <a:ext cx="9111560" cy="6805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02764" y="260648"/>
            <a:ext cx="7560957" cy="5328592"/>
          </a:xfrm>
        </p:spPr>
        <p:txBody>
          <a:bodyPr>
            <a:normAutofit fontScale="90000"/>
          </a:bodyPr>
          <a:lstStyle/>
          <a:p>
            <a:r>
              <a:rPr lang="en-GB" sz="9600" dirty="0" smtClean="0"/>
              <a:t/>
            </a:r>
            <a:br>
              <a:rPr lang="en-GB" sz="9600" dirty="0" smtClean="0"/>
            </a:br>
            <a:r>
              <a:rPr lang="en-GB" sz="9600" dirty="0" smtClean="0">
                <a:solidFill>
                  <a:srgbClr val="FFFF00"/>
                </a:solidFill>
              </a:rPr>
              <a:t>Thank you for listening</a:t>
            </a:r>
            <a:r>
              <a:rPr lang="en-GB" sz="8000" dirty="0" smtClean="0"/>
              <a:t/>
            </a:r>
            <a:br>
              <a:rPr lang="en-GB" sz="8000" dirty="0" smtClean="0"/>
            </a:br>
            <a:r>
              <a:rPr lang="en-GB" sz="9600" dirty="0">
                <a:solidFill>
                  <a:srgbClr val="FFFF00"/>
                </a:solidFill>
              </a:rPr>
              <a:t/>
            </a:r>
            <a:br>
              <a:rPr lang="en-GB" sz="9600" dirty="0">
                <a:solidFill>
                  <a:srgbClr val="FFFF00"/>
                </a:solidFill>
              </a:rPr>
            </a:br>
            <a:r>
              <a:rPr lang="en-GB" sz="7300" dirty="0" smtClean="0">
                <a:solidFill>
                  <a:srgbClr val="FFFF00"/>
                </a:solidFill>
              </a:rPr>
              <a:t>Any Questions?</a:t>
            </a:r>
            <a:endParaRPr lang="en-GB" sz="7300" dirty="0">
              <a:solidFill>
                <a:srgbClr val="FFFF00"/>
              </a:solidFill>
            </a:endParaRPr>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2178733"/>
            <a:ext cx="2448272" cy="244827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40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nodeType="clickEffect">
                                  <p:stCondLst>
                                    <p:cond delay="0"/>
                                  </p:stCondLst>
                                  <p:childTnLst>
                                    <p:set>
                                      <p:cBhvr>
                                        <p:cTn id="15" dur="1" fill="hold">
                                          <p:stCondLst>
                                            <p:cond delay="0"/>
                                          </p:stCondLst>
                                        </p:cTn>
                                        <p:tgtEl>
                                          <p:spTgt spid="6148"/>
                                        </p:tgtEl>
                                        <p:attrNameLst>
                                          <p:attrName>style.visibility</p:attrName>
                                        </p:attrNameLst>
                                      </p:cBhvr>
                                      <p:to>
                                        <p:strVal val="visible"/>
                                      </p:to>
                                    </p:set>
                                    <p:animEffect transition="in" filter="fade">
                                      <p:cBhvr>
                                        <p:cTn id="16" dur="2000"/>
                                        <p:tgtEl>
                                          <p:spTgt spid="6148"/>
                                        </p:tgtEl>
                                      </p:cBhvr>
                                    </p:animEffect>
                                    <p:anim calcmode="lin" valueType="num">
                                      <p:cBhvr>
                                        <p:cTn id="17" dur="2000" fill="hold"/>
                                        <p:tgtEl>
                                          <p:spTgt spid="6148"/>
                                        </p:tgtEl>
                                        <p:attrNameLst>
                                          <p:attrName>style.rotation</p:attrName>
                                        </p:attrNameLst>
                                      </p:cBhvr>
                                      <p:tavLst>
                                        <p:tav tm="0">
                                          <p:val>
                                            <p:fltVal val="720"/>
                                          </p:val>
                                        </p:tav>
                                        <p:tav tm="100000">
                                          <p:val>
                                            <p:fltVal val="0"/>
                                          </p:val>
                                        </p:tav>
                                      </p:tavLst>
                                    </p:anim>
                                    <p:anim calcmode="lin" valueType="num">
                                      <p:cBhvr>
                                        <p:cTn id="18" dur="2000" fill="hold"/>
                                        <p:tgtEl>
                                          <p:spTgt spid="6148"/>
                                        </p:tgtEl>
                                        <p:attrNameLst>
                                          <p:attrName>ppt_h</p:attrName>
                                        </p:attrNameLst>
                                      </p:cBhvr>
                                      <p:tavLst>
                                        <p:tav tm="0">
                                          <p:val>
                                            <p:fltVal val="0"/>
                                          </p:val>
                                        </p:tav>
                                        <p:tav tm="100000">
                                          <p:val>
                                            <p:strVal val="#ppt_h"/>
                                          </p:val>
                                        </p:tav>
                                      </p:tavLst>
                                    </p:anim>
                                    <p:anim calcmode="lin" valueType="num">
                                      <p:cBhvr>
                                        <p:cTn id="19" dur="2000" fill="hold"/>
                                        <p:tgtEl>
                                          <p:spTgt spid="614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230</TotalTime>
  <Words>342</Words>
  <Application>Microsoft Office PowerPoint</Application>
  <PresentationFormat>On-screen Show (4:3)</PresentationFormat>
  <Paragraphs>33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Austin</vt:lpstr>
      <vt:lpstr>Natural Environment</vt:lpstr>
      <vt:lpstr>What are plants?</vt:lpstr>
      <vt:lpstr>Why do we need Plants?</vt:lpstr>
      <vt:lpstr>Benefits of Plants</vt:lpstr>
      <vt:lpstr>About Lusail City</vt:lpstr>
      <vt:lpstr>PowerPoint Presentation</vt:lpstr>
      <vt:lpstr>Thank you Letter</vt:lpstr>
      <vt:lpstr> Thank you for listening  Any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Environment</dc:title>
  <dc:creator>Asma Hachicha</dc:creator>
  <cp:lastModifiedBy>Asma Hachicha</cp:lastModifiedBy>
  <cp:revision>22</cp:revision>
  <dcterms:created xsi:type="dcterms:W3CDTF">2011-05-15T14:01:02Z</dcterms:created>
  <dcterms:modified xsi:type="dcterms:W3CDTF">2011-05-16T13:30:00Z</dcterms:modified>
</cp:coreProperties>
</file>